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B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868"/>
  </p:normalViewPr>
  <p:slideViewPr>
    <p:cSldViewPr snapToGrid="0" snapToObjects="1" showGuides="1">
      <p:cViewPr varScale="1">
        <p:scale>
          <a:sx n="65" d="100"/>
          <a:sy n="65" d="100"/>
        </p:scale>
        <p:origin x="24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6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4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7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6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9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1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9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3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6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1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5" t="19321" r="24874" b="34062"/>
          <a:stretch/>
        </p:blipFill>
        <p:spPr>
          <a:xfrm>
            <a:off x="4394651" y="0"/>
            <a:ext cx="13918297" cy="736418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0176" y="365125"/>
            <a:ext cx="91836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875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5F70-2E02-9148-A353-F868C3A764A8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499872" y="365125"/>
            <a:ext cx="1304544" cy="1276985"/>
          </a:xfrm>
          <a:prstGeom prst="ellipse">
            <a:avLst/>
          </a:prstGeom>
          <a:solidFill>
            <a:srgbClr val="79BB3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sGYUkH4zZ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Revelation+21:1-7&amp;version=NIR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514350" y="-685800"/>
            <a:ext cx="12987338" cy="802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1" t="16334" r="23226" b="20874"/>
          <a:stretch/>
        </p:blipFill>
        <p:spPr>
          <a:xfrm>
            <a:off x="605599" y="-205076"/>
            <a:ext cx="10980802" cy="7268152"/>
          </a:xfr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3648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COSMIC SANCTUARY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 7: Shalom</a:t>
            </a:r>
          </a:p>
        </p:txBody>
      </p:sp>
    </p:spTree>
    <p:extLst>
      <p:ext uri="{BB962C8B-B14F-4D97-AF65-F5344CB8AC3E}">
        <p14:creationId xmlns:p14="http://schemas.microsoft.com/office/powerpoint/2010/main" val="200942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a class watch a video about the word Shalom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class write out your own definition for the word “Shalom.”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do you think this is an important concept or idea?  Do you feel that you have experienced this sort of peace before?</a:t>
            </a:r>
          </a:p>
        </p:txBody>
      </p:sp>
    </p:spTree>
    <p:extLst>
      <p:ext uri="{BB962C8B-B14F-4D97-AF65-F5344CB8AC3E}">
        <p14:creationId xmlns:p14="http://schemas.microsoft.com/office/powerpoint/2010/main" val="133758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187543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bible lists two places or times that Shalom is achieved.  Can you find them?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groups of 2 or 3 find at least 2 news articles that describe an instance of Shalom and 2 news articles that describe an instance where Shalom is lacking.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type of article was easier to find?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do you think that is? </a:t>
            </a:r>
          </a:p>
        </p:txBody>
      </p:sp>
    </p:spTree>
    <p:extLst>
      <p:ext uri="{BB962C8B-B14F-4D97-AF65-F5344CB8AC3E}">
        <p14:creationId xmlns:p14="http://schemas.microsoft.com/office/powerpoint/2010/main" val="69590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18754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Together read Revelation 21:1-8 </a:t>
            </a:r>
            <a:r>
              <a:rPr lang="en-US" dirty="0">
                <a:hlinkClick r:id="rId2"/>
              </a:rPr>
              <a:t>here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does this reading make you feel?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does this passage say about God and his care for us and the Earth?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we have a part to play in bringing about ‘Shalom’?</a:t>
            </a:r>
          </a:p>
        </p:txBody>
      </p:sp>
    </p:spTree>
    <p:extLst>
      <p:ext uri="{BB962C8B-B14F-4D97-AF65-F5344CB8AC3E}">
        <p14:creationId xmlns:p14="http://schemas.microsoft.com/office/powerpoint/2010/main" val="1535662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172522A4AC624A93FBB21CFD62065B" ma:contentTypeVersion="0" ma:contentTypeDescription="Create a new document." ma:contentTypeScope="" ma:versionID="2855e0ad369954d09d81a10422bade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6C179D-A7C7-431A-914E-DA4F701EA6D4}"/>
</file>

<file path=customXml/itemProps2.xml><?xml version="1.0" encoding="utf-8"?>
<ds:datastoreItem xmlns:ds="http://schemas.openxmlformats.org/officeDocument/2006/customXml" ds:itemID="{963F6515-6DB1-43B4-BB76-39ABEB9835EF}"/>
</file>

<file path=customXml/itemProps3.xml><?xml version="1.0" encoding="utf-8"?>
<ds:datastoreItem xmlns:ds="http://schemas.openxmlformats.org/officeDocument/2006/customXml" ds:itemID="{44D90557-A92A-4DAB-91A2-E13BC775084C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Apple Braille</vt:lpstr>
      <vt:lpstr>Arial</vt:lpstr>
      <vt:lpstr>Calibri</vt:lpstr>
      <vt:lpstr>Office Theme</vt:lpstr>
      <vt:lpstr>PowerPoint Presentation</vt:lpstr>
      <vt:lpstr>A COSMIC SANCTUARY</vt:lpstr>
      <vt:lpstr>Shalom</vt:lpstr>
      <vt:lpstr>Shalom</vt:lpstr>
      <vt:lpstr>Shalom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Yeager, Adam</dc:creator>
  <cp:lastModifiedBy>Mary</cp:lastModifiedBy>
  <cp:revision>8</cp:revision>
  <dcterms:created xsi:type="dcterms:W3CDTF">2016-02-22T03:36:04Z</dcterms:created>
  <dcterms:modified xsi:type="dcterms:W3CDTF">2017-05-15T05:58:44Z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0x010100CA172522A4AC624A93FBB21CFD62065B</vt:lpwstr>
  </property>
</Properties>
</file>